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
  </p:notesMasterIdLst>
  <p:sldIdLst>
    <p:sldId id="256" r:id="rId2"/>
    <p:sldId id="262" r:id="rId3"/>
    <p:sldId id="259" r:id="rId4"/>
    <p:sldId id="263" r:id="rId5"/>
  </p:sldIdLst>
  <p:sldSz cx="4572000" cy="6400800"/>
  <p:notesSz cx="9296400" cy="7010400"/>
  <p:embeddedFontLs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KG Skinny Latte" panose="02000506000000020004" pitchFamily="2" charset="0"/>
      <p:regular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CC6E"/>
    <a:srgbClr val="CCFFFF"/>
    <a:srgbClr val="D2ECE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3FE44-C050-4EBE-968C-19CD1B1579BD}" v="2" dt="2021-03-03T20:30:28.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82" autoAdjust="0"/>
    <p:restoredTop sz="94660"/>
  </p:normalViewPr>
  <p:slideViewPr>
    <p:cSldViewPr snapToGrid="0">
      <p:cViewPr varScale="1">
        <p:scale>
          <a:sx n="118" d="100"/>
          <a:sy n="118" d="100"/>
        </p:scale>
        <p:origin x="32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Casey" userId="b80ccb0e-4269-4e01-af26-67e92f4ff481" providerId="ADAL" clId="{00B3FE44-C050-4EBE-968C-19CD1B1579BD}"/>
    <pc:docChg chg="modSld">
      <pc:chgData name="Stephanie Casey" userId="b80ccb0e-4269-4e01-af26-67e92f4ff481" providerId="ADAL" clId="{00B3FE44-C050-4EBE-968C-19CD1B1579BD}" dt="2021-03-03T20:30:28.685" v="5" actId="14826"/>
      <pc:docMkLst>
        <pc:docMk/>
      </pc:docMkLst>
      <pc:sldChg chg="modSp">
        <pc:chgData name="Stephanie Casey" userId="b80ccb0e-4269-4e01-af26-67e92f4ff481" providerId="ADAL" clId="{00B3FE44-C050-4EBE-968C-19CD1B1579BD}" dt="2021-03-03T20:30:18.419" v="4" actId="14826"/>
        <pc:sldMkLst>
          <pc:docMk/>
          <pc:sldMk cId="1524351800" sldId="256"/>
        </pc:sldMkLst>
        <pc:grpChg chg="mod">
          <ac:chgData name="Stephanie Casey" userId="b80ccb0e-4269-4e01-af26-67e92f4ff481" providerId="ADAL" clId="{00B3FE44-C050-4EBE-968C-19CD1B1579BD}" dt="2021-03-03T20:30:18.419" v="4" actId="14826"/>
          <ac:grpSpMkLst>
            <pc:docMk/>
            <pc:sldMk cId="1524351800" sldId="256"/>
            <ac:grpSpMk id="10" creationId="{B3383C45-0204-4351-8D56-CEE41763E712}"/>
          </ac:grpSpMkLst>
        </pc:grpChg>
        <pc:picChg chg="mod">
          <ac:chgData name="Stephanie Casey" userId="b80ccb0e-4269-4e01-af26-67e92f4ff481" providerId="ADAL" clId="{00B3FE44-C050-4EBE-968C-19CD1B1579BD}" dt="2021-03-03T20:30:18.419" v="4" actId="14826"/>
          <ac:picMkLst>
            <pc:docMk/>
            <pc:sldMk cId="1524351800" sldId="256"/>
            <ac:picMk id="7" creationId="{B730A0BF-0CC7-4B9D-846A-5BDDCFB182E0}"/>
          </ac:picMkLst>
        </pc:picChg>
        <pc:picChg chg="mod">
          <ac:chgData name="Stephanie Casey" userId="b80ccb0e-4269-4e01-af26-67e92f4ff481" providerId="ADAL" clId="{00B3FE44-C050-4EBE-968C-19CD1B1579BD}" dt="2021-03-03T20:30:18.419" v="4" actId="14826"/>
          <ac:picMkLst>
            <pc:docMk/>
            <pc:sldMk cId="1524351800" sldId="256"/>
            <ac:picMk id="9" creationId="{9BBFA3F6-E1D5-4910-9DBE-F2AAF9246843}"/>
          </ac:picMkLst>
        </pc:picChg>
      </pc:sldChg>
      <pc:sldChg chg="modSp">
        <pc:chgData name="Stephanie Casey" userId="b80ccb0e-4269-4e01-af26-67e92f4ff481" providerId="ADAL" clId="{00B3FE44-C050-4EBE-968C-19CD1B1579BD}" dt="2021-03-03T20:30:28.685" v="5" actId="14826"/>
        <pc:sldMkLst>
          <pc:docMk/>
          <pc:sldMk cId="2223442696" sldId="259"/>
        </pc:sldMkLst>
        <pc:grpChg chg="mod">
          <ac:chgData name="Stephanie Casey" userId="b80ccb0e-4269-4e01-af26-67e92f4ff481" providerId="ADAL" clId="{00B3FE44-C050-4EBE-968C-19CD1B1579BD}" dt="2021-03-03T20:30:28.685" v="5" actId="14826"/>
          <ac:grpSpMkLst>
            <pc:docMk/>
            <pc:sldMk cId="2223442696" sldId="259"/>
            <ac:grpSpMk id="10" creationId="{B3383C45-0204-4351-8D56-CEE41763E712}"/>
          </ac:grpSpMkLst>
        </pc:grpChg>
        <pc:picChg chg="mod">
          <ac:chgData name="Stephanie Casey" userId="b80ccb0e-4269-4e01-af26-67e92f4ff481" providerId="ADAL" clId="{00B3FE44-C050-4EBE-968C-19CD1B1579BD}" dt="2021-03-03T20:30:28.685" v="5" actId="14826"/>
          <ac:picMkLst>
            <pc:docMk/>
            <pc:sldMk cId="2223442696" sldId="259"/>
            <ac:picMk id="7" creationId="{B730A0BF-0CC7-4B9D-846A-5BDDCFB182E0}"/>
          </ac:picMkLst>
        </pc:picChg>
        <pc:picChg chg="mod">
          <ac:chgData name="Stephanie Casey" userId="b80ccb0e-4269-4e01-af26-67e92f4ff481" providerId="ADAL" clId="{00B3FE44-C050-4EBE-968C-19CD1B1579BD}" dt="2021-03-03T20:30:28.685" v="5" actId="14826"/>
          <ac:picMkLst>
            <pc:docMk/>
            <pc:sldMk cId="2223442696" sldId="259"/>
            <ac:picMk id="9" creationId="{9BBFA3F6-E1D5-4910-9DBE-F2AAF9246843}"/>
          </ac:picMkLst>
        </pc:picChg>
      </pc:sldChg>
      <pc:sldChg chg="modSp mod">
        <pc:chgData name="Stephanie Casey" userId="b80ccb0e-4269-4e01-af26-67e92f4ff481" providerId="ADAL" clId="{00B3FE44-C050-4EBE-968C-19CD1B1579BD}" dt="2021-03-03T20:29:32.841" v="3" actId="20577"/>
        <pc:sldMkLst>
          <pc:docMk/>
          <pc:sldMk cId="1862446735" sldId="262"/>
        </pc:sldMkLst>
        <pc:spChg chg="mod">
          <ac:chgData name="Stephanie Casey" userId="b80ccb0e-4269-4e01-af26-67e92f4ff481" providerId="ADAL" clId="{00B3FE44-C050-4EBE-968C-19CD1B1579BD}" dt="2021-03-03T20:29:32.841" v="3" actId="20577"/>
          <ac:spMkLst>
            <pc:docMk/>
            <pc:sldMk cId="1862446735" sldId="262"/>
            <ac:spMk id="2" creationId="{CC862613-1553-4A5E-A072-C4DBE2673ED8}"/>
          </ac:spMkLst>
        </pc:spChg>
      </pc:sldChg>
      <pc:sldChg chg="modSp mod">
        <pc:chgData name="Stephanie Casey" userId="b80ccb0e-4269-4e01-af26-67e92f4ff481" providerId="ADAL" clId="{00B3FE44-C050-4EBE-968C-19CD1B1579BD}" dt="2021-03-03T20:29:27.539" v="2" actId="6549"/>
        <pc:sldMkLst>
          <pc:docMk/>
          <pc:sldMk cId="1000372397" sldId="263"/>
        </pc:sldMkLst>
        <pc:spChg chg="mod">
          <ac:chgData name="Stephanie Casey" userId="b80ccb0e-4269-4e01-af26-67e92f4ff481" providerId="ADAL" clId="{00B3FE44-C050-4EBE-968C-19CD1B1579BD}" dt="2021-03-03T20:29:27.539" v="2" actId="6549"/>
          <ac:spMkLst>
            <pc:docMk/>
            <pc:sldMk cId="1000372397" sldId="263"/>
            <ac:spMk id="2" creationId="{CC862613-1553-4A5E-A072-C4DBE2673ED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6E7C8D42-DA79-4B27-8146-74F5D8CBA86A}" type="datetimeFigureOut">
              <a:rPr lang="en-US" smtClean="0"/>
              <a:t>3/3/2021</a:t>
            </a:fld>
            <a:endParaRPr lang="en-US"/>
          </a:p>
        </p:txBody>
      </p:sp>
      <p:sp>
        <p:nvSpPr>
          <p:cNvPr id="4" name="Slide Image Placeholder 3"/>
          <p:cNvSpPr>
            <a:spLocks noGrp="1" noRot="1" noChangeAspect="1"/>
          </p:cNvSpPr>
          <p:nvPr>
            <p:ph type="sldImg" idx="2"/>
          </p:nvPr>
        </p:nvSpPr>
        <p:spPr>
          <a:xfrm>
            <a:off x="3803650" y="876300"/>
            <a:ext cx="16891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89311F16-38E0-4DA7-A606-7B51D38EC62D}" type="slidenum">
              <a:rPr lang="en-US" smtClean="0"/>
              <a:t>‹#›</a:t>
            </a:fld>
            <a:endParaRPr lang="en-US"/>
          </a:p>
        </p:txBody>
      </p:sp>
    </p:spTree>
    <p:extLst>
      <p:ext uri="{BB962C8B-B14F-4D97-AF65-F5344CB8AC3E}">
        <p14:creationId xmlns:p14="http://schemas.microsoft.com/office/powerpoint/2010/main" val="1733701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47539"/>
            <a:ext cx="3886200" cy="2228427"/>
          </a:xfrm>
        </p:spPr>
        <p:txBody>
          <a:bodyPr anchor="b"/>
          <a:lstStyle>
            <a:lvl1pPr algn="ctr">
              <a:defRPr sz="3000"/>
            </a:lvl1pPr>
          </a:lstStyle>
          <a:p>
            <a:r>
              <a:rPr lang="en-US"/>
              <a:t>Click to edit Master title style</a:t>
            </a:r>
            <a:endParaRPr lang="en-US" dirty="0"/>
          </a:p>
        </p:txBody>
      </p:sp>
      <p:sp>
        <p:nvSpPr>
          <p:cNvPr id="3" name="Subtitle 2"/>
          <p:cNvSpPr>
            <a:spLocks noGrp="1"/>
          </p:cNvSpPr>
          <p:nvPr>
            <p:ph type="subTitle" idx="1"/>
          </p:nvPr>
        </p:nvSpPr>
        <p:spPr>
          <a:xfrm>
            <a:off x="571500" y="3361902"/>
            <a:ext cx="3429000" cy="1545378"/>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41A5A7-693B-4DC8-A443-206E6646AA3A}"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408561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41A5A7-693B-4DC8-A443-206E6646AA3A}"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24763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71838" y="340783"/>
            <a:ext cx="985838" cy="54243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14325" y="340783"/>
            <a:ext cx="2900363" cy="54243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41A5A7-693B-4DC8-A443-206E6646AA3A}"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420712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41A5A7-693B-4DC8-A443-206E6646AA3A}"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827566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944" y="1595757"/>
            <a:ext cx="3943350" cy="2662555"/>
          </a:xfrm>
        </p:spPr>
        <p:txBody>
          <a:bodyPr anchor="b"/>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311944" y="4283500"/>
            <a:ext cx="3943350" cy="1400175"/>
          </a:xfrm>
        </p:spPr>
        <p:txBody>
          <a:bodyPr/>
          <a:lstStyle>
            <a:lvl1pPr marL="0" indent="0">
              <a:buNone/>
              <a:defRPr sz="1200">
                <a:solidFill>
                  <a:schemeClr val="tx1"/>
                </a:solidFill>
              </a:defRPr>
            </a:lvl1pPr>
            <a:lvl2pPr marL="228600" indent="0">
              <a:buNone/>
              <a:defRPr sz="1000">
                <a:solidFill>
                  <a:schemeClr val="tx1">
                    <a:tint val="75000"/>
                  </a:schemeClr>
                </a:solidFill>
              </a:defRPr>
            </a:lvl2pPr>
            <a:lvl3pPr marL="457200" indent="0">
              <a:buNone/>
              <a:defRPr sz="900">
                <a:solidFill>
                  <a:schemeClr val="tx1">
                    <a:tint val="75000"/>
                  </a:schemeClr>
                </a:solidFill>
              </a:defRPr>
            </a:lvl3pPr>
            <a:lvl4pPr marL="685800" indent="0">
              <a:buNone/>
              <a:defRPr sz="800">
                <a:solidFill>
                  <a:schemeClr val="tx1">
                    <a:tint val="75000"/>
                  </a:schemeClr>
                </a:solidFill>
              </a:defRPr>
            </a:lvl4pPr>
            <a:lvl5pPr marL="914400" indent="0">
              <a:buNone/>
              <a:defRPr sz="800">
                <a:solidFill>
                  <a:schemeClr val="tx1">
                    <a:tint val="75000"/>
                  </a:schemeClr>
                </a:solidFill>
              </a:defRPr>
            </a:lvl5pPr>
            <a:lvl6pPr marL="1143000" indent="0">
              <a:buNone/>
              <a:defRPr sz="800">
                <a:solidFill>
                  <a:schemeClr val="tx1">
                    <a:tint val="75000"/>
                  </a:schemeClr>
                </a:solidFill>
              </a:defRPr>
            </a:lvl6pPr>
            <a:lvl7pPr marL="1371600" indent="0">
              <a:buNone/>
              <a:defRPr sz="800">
                <a:solidFill>
                  <a:schemeClr val="tx1">
                    <a:tint val="75000"/>
                  </a:schemeClr>
                </a:solidFill>
              </a:defRPr>
            </a:lvl7pPr>
            <a:lvl8pPr marL="1600200" indent="0">
              <a:buNone/>
              <a:defRPr sz="800">
                <a:solidFill>
                  <a:schemeClr val="tx1">
                    <a:tint val="75000"/>
                  </a:schemeClr>
                </a:solidFill>
              </a:defRPr>
            </a:lvl8pPr>
            <a:lvl9pPr marL="1828800" indent="0">
              <a:buNone/>
              <a:defRPr sz="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41A5A7-693B-4DC8-A443-206E6646AA3A}"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1502723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4325" y="1703917"/>
            <a:ext cx="1943100" cy="406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314575" y="1703917"/>
            <a:ext cx="1943100" cy="4061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41A5A7-693B-4DC8-A443-206E6646AA3A}"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169354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14921" y="340785"/>
            <a:ext cx="3943350" cy="123719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14921" y="1569085"/>
            <a:ext cx="1934170" cy="768985"/>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314921" y="2338070"/>
            <a:ext cx="1934170" cy="3438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314575" y="1569085"/>
            <a:ext cx="1943696" cy="768985"/>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14575" y="2338070"/>
            <a:ext cx="1943696" cy="3438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41A5A7-693B-4DC8-A443-206E6646AA3A}" type="datetimeFigureOut">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1714153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41A5A7-693B-4DC8-A443-206E6646AA3A}" type="datetimeFigureOut">
              <a:rPr lang="en-US" smtClean="0"/>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370330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1A5A7-693B-4DC8-A443-206E6646AA3A}" type="datetimeFigureOut">
              <a:rPr lang="en-US" smtClean="0"/>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3278226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426720"/>
            <a:ext cx="1474589" cy="1493520"/>
          </a:xfrm>
        </p:spPr>
        <p:txBody>
          <a:bodyPr anchor="b"/>
          <a:lstStyle>
            <a:lvl1pPr>
              <a:defRPr sz="1600"/>
            </a:lvl1pPr>
          </a:lstStyle>
          <a:p>
            <a:r>
              <a:rPr lang="en-US"/>
              <a:t>Click to edit Master title style</a:t>
            </a:r>
            <a:endParaRPr lang="en-US" dirty="0"/>
          </a:p>
        </p:txBody>
      </p:sp>
      <p:sp>
        <p:nvSpPr>
          <p:cNvPr id="3" name="Content Placeholder 2"/>
          <p:cNvSpPr>
            <a:spLocks noGrp="1"/>
          </p:cNvSpPr>
          <p:nvPr>
            <p:ph idx="1"/>
          </p:nvPr>
        </p:nvSpPr>
        <p:spPr>
          <a:xfrm>
            <a:off x="1943695" y="921598"/>
            <a:ext cx="2314575" cy="454871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14921" y="1920240"/>
            <a:ext cx="1474589" cy="3557482"/>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EE41A5A7-693B-4DC8-A443-206E6646AA3A}"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404374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4921" y="426720"/>
            <a:ext cx="1474589" cy="1493520"/>
          </a:xfrm>
        </p:spPr>
        <p:txBody>
          <a:bodyPr anchor="b"/>
          <a:lstStyle>
            <a:lvl1pPr>
              <a:defRPr sz="1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3695" y="921598"/>
            <a:ext cx="2314575" cy="4548717"/>
          </a:xfrm>
        </p:spPr>
        <p:txBody>
          <a:bodyPr anchor="t"/>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r>
              <a:rPr lang="en-US"/>
              <a:t>Click icon to add picture</a:t>
            </a:r>
            <a:endParaRPr lang="en-US" dirty="0"/>
          </a:p>
        </p:txBody>
      </p:sp>
      <p:sp>
        <p:nvSpPr>
          <p:cNvPr id="4" name="Text Placeholder 3"/>
          <p:cNvSpPr>
            <a:spLocks noGrp="1"/>
          </p:cNvSpPr>
          <p:nvPr>
            <p:ph type="body" sz="half" idx="2"/>
          </p:nvPr>
        </p:nvSpPr>
        <p:spPr>
          <a:xfrm>
            <a:off x="314921" y="1920240"/>
            <a:ext cx="1474589" cy="3557482"/>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p:txBody>
          <a:bodyPr/>
          <a:lstStyle/>
          <a:p>
            <a:fld id="{EE41A5A7-693B-4DC8-A443-206E6646AA3A}"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3BB2F-DC3E-402A-B458-B4AAF03B98A8}" type="slidenum">
              <a:rPr lang="en-US" smtClean="0"/>
              <a:t>‹#›</a:t>
            </a:fld>
            <a:endParaRPr lang="en-US"/>
          </a:p>
        </p:txBody>
      </p:sp>
    </p:spTree>
    <p:extLst>
      <p:ext uri="{BB962C8B-B14F-4D97-AF65-F5344CB8AC3E}">
        <p14:creationId xmlns:p14="http://schemas.microsoft.com/office/powerpoint/2010/main" val="5745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325" y="340785"/>
            <a:ext cx="3943350" cy="12371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14325" y="1703917"/>
            <a:ext cx="3943350" cy="40612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14325" y="5932595"/>
            <a:ext cx="1028700" cy="340783"/>
          </a:xfrm>
          <a:prstGeom prst="rect">
            <a:avLst/>
          </a:prstGeom>
        </p:spPr>
        <p:txBody>
          <a:bodyPr vert="horz" lIns="91440" tIns="45720" rIns="91440" bIns="45720" rtlCol="0" anchor="ctr"/>
          <a:lstStyle>
            <a:lvl1pPr algn="l">
              <a:defRPr sz="600">
                <a:solidFill>
                  <a:schemeClr val="tx1">
                    <a:tint val="75000"/>
                  </a:schemeClr>
                </a:solidFill>
              </a:defRPr>
            </a:lvl1pPr>
          </a:lstStyle>
          <a:p>
            <a:fld id="{EE41A5A7-693B-4DC8-A443-206E6646AA3A}" type="datetimeFigureOut">
              <a:rPr lang="en-US" smtClean="0"/>
              <a:t>3/3/2021</a:t>
            </a:fld>
            <a:endParaRPr lang="en-US"/>
          </a:p>
        </p:txBody>
      </p:sp>
      <p:sp>
        <p:nvSpPr>
          <p:cNvPr id="5" name="Footer Placeholder 4"/>
          <p:cNvSpPr>
            <a:spLocks noGrp="1"/>
          </p:cNvSpPr>
          <p:nvPr>
            <p:ph type="ftr" sz="quarter" idx="3"/>
          </p:nvPr>
        </p:nvSpPr>
        <p:spPr>
          <a:xfrm>
            <a:off x="1514475" y="5932595"/>
            <a:ext cx="1543050" cy="34078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28975" y="5932595"/>
            <a:ext cx="1028700" cy="340783"/>
          </a:xfrm>
          <a:prstGeom prst="rect">
            <a:avLst/>
          </a:prstGeom>
        </p:spPr>
        <p:txBody>
          <a:bodyPr vert="horz" lIns="91440" tIns="45720" rIns="91440" bIns="45720" rtlCol="0" anchor="ctr"/>
          <a:lstStyle>
            <a:lvl1pPr algn="r">
              <a:defRPr sz="600">
                <a:solidFill>
                  <a:schemeClr val="tx1">
                    <a:tint val="75000"/>
                  </a:schemeClr>
                </a:solidFill>
              </a:defRPr>
            </a:lvl1pPr>
          </a:lstStyle>
          <a:p>
            <a:fld id="{69C3BB2F-DC3E-402A-B458-B4AAF03B98A8}" type="slidenum">
              <a:rPr lang="en-US" smtClean="0"/>
              <a:t>‹#›</a:t>
            </a:fld>
            <a:endParaRPr lang="en-US"/>
          </a:p>
        </p:txBody>
      </p:sp>
    </p:spTree>
    <p:extLst>
      <p:ext uri="{BB962C8B-B14F-4D97-AF65-F5344CB8AC3E}">
        <p14:creationId xmlns:p14="http://schemas.microsoft.com/office/powerpoint/2010/main" val="4215814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2613-1553-4A5E-A072-C4DBE2673ED8}"/>
              </a:ext>
            </a:extLst>
          </p:cNvPr>
          <p:cNvSpPr>
            <a:spLocks noGrp="1"/>
          </p:cNvSpPr>
          <p:nvPr>
            <p:ph type="ctrTitle"/>
          </p:nvPr>
        </p:nvSpPr>
        <p:spPr>
          <a:xfrm>
            <a:off x="342900" y="1379311"/>
            <a:ext cx="3886200" cy="894549"/>
          </a:xfrm>
        </p:spPr>
        <p:txBody>
          <a:bodyPr anchor="t" anchorCtr="0">
            <a:normAutofit/>
          </a:bodyPr>
          <a:lstStyle/>
          <a:p>
            <a:r>
              <a:rPr lang="en-US" sz="4800" cap="all" dirty="0">
                <a:latin typeface="KG Skinny Latte" panose="02000506000000020004" pitchFamily="2" charset="-18"/>
              </a:rPr>
              <a:t>YOU’RE INVITED</a:t>
            </a:r>
          </a:p>
        </p:txBody>
      </p:sp>
      <p:sp>
        <p:nvSpPr>
          <p:cNvPr id="3" name="Subtitle 2">
            <a:extLst>
              <a:ext uri="{FF2B5EF4-FFF2-40B4-BE49-F238E27FC236}">
                <a16:creationId xmlns:a16="http://schemas.microsoft.com/office/drawing/2014/main" id="{353B39B5-E4BF-47F4-ACCC-94E3AE10D287}"/>
              </a:ext>
            </a:extLst>
          </p:cNvPr>
          <p:cNvSpPr>
            <a:spLocks noGrp="1"/>
          </p:cNvSpPr>
          <p:nvPr>
            <p:ph type="subTitle" idx="1"/>
          </p:nvPr>
        </p:nvSpPr>
        <p:spPr>
          <a:xfrm>
            <a:off x="571500" y="2273860"/>
            <a:ext cx="3429000" cy="1853081"/>
          </a:xfrm>
        </p:spPr>
        <p:txBody>
          <a:bodyPr anchor="ctr" anchorCtr="0">
            <a:normAutofit/>
          </a:bodyPr>
          <a:lstStyle/>
          <a:p>
            <a:r>
              <a:rPr lang="en-US" sz="1600" dirty="0"/>
              <a:t>INSERT HOSPITAL LOGO HERE</a:t>
            </a:r>
          </a:p>
        </p:txBody>
      </p:sp>
      <p:grpSp>
        <p:nvGrpSpPr>
          <p:cNvPr id="10" name="Group 9">
            <a:extLst>
              <a:ext uri="{FF2B5EF4-FFF2-40B4-BE49-F238E27FC236}">
                <a16:creationId xmlns:a16="http://schemas.microsoft.com/office/drawing/2014/main" id="{B3383C45-0204-4351-8D56-CEE41763E712}"/>
              </a:ext>
            </a:extLst>
          </p:cNvPr>
          <p:cNvGrpSpPr/>
          <p:nvPr/>
        </p:nvGrpSpPr>
        <p:grpSpPr>
          <a:xfrm>
            <a:off x="1327022" y="4382265"/>
            <a:ext cx="1917955" cy="825547"/>
            <a:chOff x="954718" y="4134591"/>
            <a:chExt cx="2662564" cy="1146050"/>
          </a:xfrm>
        </p:grpSpPr>
        <p:pic>
          <p:nvPicPr>
            <p:cNvPr id="7" name="Picture 6">
              <a:extLst>
                <a:ext uri="{FF2B5EF4-FFF2-40B4-BE49-F238E27FC236}">
                  <a16:creationId xmlns:a16="http://schemas.microsoft.com/office/drawing/2014/main" id="{B730A0BF-0CC7-4B9D-846A-5BDDCFB182E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4718" y="4134591"/>
              <a:ext cx="1168282" cy="1146050"/>
            </a:xfrm>
            <a:prstGeom prst="rect">
              <a:avLst/>
            </a:prstGeom>
          </p:spPr>
        </p:pic>
        <p:pic>
          <p:nvPicPr>
            <p:cNvPr id="9" name="Picture 8" descr="A close up of text on a white background&#10;&#10;Description automatically generated">
              <a:extLst>
                <a:ext uri="{FF2B5EF4-FFF2-40B4-BE49-F238E27FC236}">
                  <a16:creationId xmlns:a16="http://schemas.microsoft.com/office/drawing/2014/main" id="{9BBFA3F6-E1D5-4910-9DBE-F2AAF9246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887" y="4134591"/>
              <a:ext cx="1231395" cy="1146050"/>
            </a:xfrm>
            <a:prstGeom prst="rect">
              <a:avLst/>
            </a:prstGeom>
          </p:spPr>
        </p:pic>
      </p:grpSp>
      <p:cxnSp>
        <p:nvCxnSpPr>
          <p:cNvPr id="11" name="Straight Connector 10">
            <a:extLst>
              <a:ext uri="{FF2B5EF4-FFF2-40B4-BE49-F238E27FC236}">
                <a16:creationId xmlns:a16="http://schemas.microsoft.com/office/drawing/2014/main" id="{940FCD83-71D0-4190-9AF2-459545FFB859}"/>
              </a:ext>
            </a:extLst>
          </p:cNvPr>
          <p:cNvCxnSpPr/>
          <p:nvPr/>
        </p:nvCxnSpPr>
        <p:spPr>
          <a:xfrm>
            <a:off x="548640" y="2273861"/>
            <a:ext cx="3474720" cy="0"/>
          </a:xfrm>
          <a:prstGeom prst="line">
            <a:avLst/>
          </a:prstGeom>
          <a:ln w="12700">
            <a:solidFill>
              <a:srgbClr val="A3CC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35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2ECE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2613-1553-4A5E-A072-C4DBE2673ED8}"/>
              </a:ext>
            </a:extLst>
          </p:cNvPr>
          <p:cNvSpPr>
            <a:spLocks noGrp="1"/>
          </p:cNvSpPr>
          <p:nvPr>
            <p:ph type="ctrTitle"/>
          </p:nvPr>
        </p:nvSpPr>
        <p:spPr>
          <a:xfrm>
            <a:off x="342900" y="485523"/>
            <a:ext cx="3886200" cy="5721068"/>
          </a:xfrm>
        </p:spPr>
        <p:txBody>
          <a:bodyPr anchor="ctr" anchorCtr="0">
            <a:noAutofit/>
          </a:bodyPr>
          <a:lstStyle/>
          <a:p>
            <a:r>
              <a:rPr lang="en-US" sz="2800" cap="all" dirty="0">
                <a:latin typeface="KG Skinny Latte" panose="02000506000000020004" pitchFamily="2" charset="-18"/>
              </a:rPr>
              <a:t>PLEASE JOIN US FOR</a:t>
            </a:r>
            <a:br>
              <a:rPr lang="en-US" sz="2800" cap="all" dirty="0">
                <a:latin typeface="KG Skinny Latte" panose="02000506000000020004" pitchFamily="2" charset="-18"/>
              </a:rPr>
            </a:br>
            <a:r>
              <a:rPr lang="en-US" sz="2800" cap="all" dirty="0">
                <a:latin typeface="KG Skinny Latte" panose="02000506000000020004" pitchFamily="2" charset="-18"/>
              </a:rPr>
              <a:t>[INSERT EVENT NAME]</a:t>
            </a:r>
            <a:br>
              <a:rPr lang="en-US" sz="2800" cap="all" dirty="0">
                <a:latin typeface="KG Skinny Latte" panose="02000506000000020004" pitchFamily="2" charset="-18"/>
              </a:rPr>
            </a:br>
            <a:br>
              <a:rPr lang="en-US" sz="2800" cap="all" dirty="0">
                <a:latin typeface="KG Skinny Latte" panose="02000506000000020004" pitchFamily="2" charset="-18"/>
              </a:rPr>
            </a:br>
            <a:r>
              <a:rPr lang="en-US" sz="1200" dirty="0">
                <a:latin typeface="+mn-lt"/>
              </a:rPr>
              <a:t>In recognition of National Donate Life Month,</a:t>
            </a:r>
            <a:br>
              <a:rPr lang="en-US" sz="1200" dirty="0">
                <a:latin typeface="+mn-lt"/>
              </a:rPr>
            </a:br>
            <a:r>
              <a:rPr lang="en-US" sz="1200" dirty="0">
                <a:latin typeface="+mn-lt"/>
              </a:rPr>
              <a:t>[Hospital Name]</a:t>
            </a:r>
            <a:br>
              <a:rPr lang="en-US" sz="1200" dirty="0">
                <a:latin typeface="+mn-lt"/>
              </a:rPr>
            </a:br>
            <a:r>
              <a:rPr lang="en-US" sz="1200" dirty="0">
                <a:latin typeface="+mn-lt"/>
              </a:rPr>
              <a:t>and Midwest Transplant Network</a:t>
            </a:r>
            <a:br>
              <a:rPr lang="en-US" sz="1200" dirty="0">
                <a:latin typeface="+mn-lt"/>
              </a:rPr>
            </a:br>
            <a:r>
              <a:rPr lang="en-US" sz="1200" dirty="0">
                <a:latin typeface="+mn-lt"/>
              </a:rPr>
              <a:t>invite you to join us in celebrating</a:t>
            </a:r>
            <a:br>
              <a:rPr lang="en-US" sz="1200" dirty="0">
                <a:latin typeface="+mn-lt"/>
              </a:rPr>
            </a:br>
            <a:r>
              <a:rPr lang="en-US" sz="1200" dirty="0">
                <a:latin typeface="+mn-lt"/>
              </a:rPr>
              <a:t>your loved one who has given the gift of life. </a:t>
            </a:r>
            <a:br>
              <a:rPr lang="en-US" sz="2800" dirty="0">
                <a:latin typeface="+mn-lt"/>
              </a:rPr>
            </a:br>
            <a:r>
              <a:rPr lang="en-US" sz="1200" dirty="0">
                <a:latin typeface="+mn-lt"/>
              </a:rPr>
              <a:t> </a:t>
            </a:r>
            <a:br>
              <a:rPr lang="en-US" sz="2800" dirty="0">
                <a:latin typeface="+mn-lt"/>
              </a:rPr>
            </a:br>
            <a:r>
              <a:rPr lang="en-US" sz="1800" b="1" cap="all" dirty="0">
                <a:latin typeface="+mn-lt"/>
              </a:rPr>
              <a:t>[DAY, DATE, 2021]</a:t>
            </a:r>
            <a:br>
              <a:rPr lang="en-US" sz="1800" b="1" cap="all" dirty="0">
                <a:latin typeface="+mn-lt"/>
              </a:rPr>
            </a:br>
            <a:r>
              <a:rPr lang="en-US" sz="1800" b="1" cap="all" dirty="0">
                <a:latin typeface="+mn-lt"/>
              </a:rPr>
              <a:t>[TIME]</a:t>
            </a:r>
            <a:br>
              <a:rPr lang="en-US" sz="1800" b="1" cap="all" dirty="0">
                <a:latin typeface="+mn-lt"/>
              </a:rPr>
            </a:br>
            <a:r>
              <a:rPr lang="en-US" sz="1400" b="1" cap="all" dirty="0">
                <a:latin typeface="+mn-lt"/>
              </a:rPr>
              <a:t>[EVENT LOCATION NAME]</a:t>
            </a:r>
            <a:br>
              <a:rPr lang="en-US" sz="1400" b="1" cap="all" dirty="0">
                <a:latin typeface="+mn-lt"/>
              </a:rPr>
            </a:br>
            <a:r>
              <a:rPr lang="en-US" sz="1200" cap="all" dirty="0">
                <a:latin typeface="+mn-lt"/>
              </a:rPr>
              <a:t>[EVENT ADDRESS]</a:t>
            </a:r>
            <a:br>
              <a:rPr lang="en-US" sz="1400" cap="all" dirty="0">
                <a:latin typeface="+mn-lt"/>
              </a:rPr>
            </a:br>
            <a:br>
              <a:rPr lang="en-US" sz="1200" dirty="0">
                <a:latin typeface="+mn-lt"/>
              </a:rPr>
            </a:br>
            <a:r>
              <a:rPr lang="en-US" sz="1200" dirty="0">
                <a:latin typeface="+mn-lt"/>
              </a:rPr>
              <a:t>The ceremony honors those providing</a:t>
            </a:r>
            <a:br>
              <a:rPr lang="en-US" sz="1200" dirty="0">
                <a:latin typeface="+mn-lt"/>
              </a:rPr>
            </a:br>
            <a:r>
              <a:rPr lang="en-US" sz="1200" dirty="0">
                <a:latin typeface="+mn-lt"/>
              </a:rPr>
              <a:t>the selfless gift of organ, eye and tissue donation</a:t>
            </a:r>
            <a:br>
              <a:rPr lang="en-US" sz="1200" dirty="0">
                <a:latin typeface="+mn-lt"/>
              </a:rPr>
            </a:br>
            <a:r>
              <a:rPr lang="en-US" sz="1200" dirty="0">
                <a:latin typeface="+mn-lt"/>
              </a:rPr>
              <a:t>as well as those whose lives were saved</a:t>
            </a:r>
            <a:br>
              <a:rPr lang="en-US" sz="1200" dirty="0">
                <a:latin typeface="+mn-lt"/>
              </a:rPr>
            </a:br>
            <a:r>
              <a:rPr lang="en-US" sz="1200" dirty="0">
                <a:latin typeface="+mn-lt"/>
              </a:rPr>
              <a:t>or improved because of these gracious donations.</a:t>
            </a:r>
            <a:br>
              <a:rPr lang="en-US" sz="1200" dirty="0">
                <a:latin typeface="+mn-lt"/>
              </a:rPr>
            </a:br>
            <a:r>
              <a:rPr lang="en-US" sz="1200" dirty="0">
                <a:latin typeface="+mn-lt"/>
              </a:rPr>
              <a:t>The ceremony will begin with a short prayer</a:t>
            </a:r>
            <a:br>
              <a:rPr lang="en-US" sz="1200" dirty="0">
                <a:latin typeface="+mn-lt"/>
              </a:rPr>
            </a:br>
            <a:r>
              <a:rPr lang="en-US" sz="1200" dirty="0">
                <a:latin typeface="+mn-lt"/>
              </a:rPr>
              <a:t>and presentation followed by a reception.</a:t>
            </a:r>
          </a:p>
        </p:txBody>
      </p:sp>
    </p:spTree>
    <p:extLst>
      <p:ext uri="{BB962C8B-B14F-4D97-AF65-F5344CB8AC3E}">
        <p14:creationId xmlns:p14="http://schemas.microsoft.com/office/powerpoint/2010/main" val="1862446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2613-1553-4A5E-A072-C4DBE2673ED8}"/>
              </a:ext>
            </a:extLst>
          </p:cNvPr>
          <p:cNvSpPr>
            <a:spLocks noGrp="1"/>
          </p:cNvSpPr>
          <p:nvPr>
            <p:ph type="ctrTitle"/>
          </p:nvPr>
        </p:nvSpPr>
        <p:spPr>
          <a:xfrm>
            <a:off x="342900" y="1379311"/>
            <a:ext cx="3886200" cy="894549"/>
          </a:xfrm>
        </p:spPr>
        <p:txBody>
          <a:bodyPr anchor="t" anchorCtr="0">
            <a:normAutofit/>
          </a:bodyPr>
          <a:lstStyle/>
          <a:p>
            <a:r>
              <a:rPr lang="en-US" sz="4800" cap="all" dirty="0">
                <a:latin typeface="KG Skinny Latte" panose="02000506000000020004" pitchFamily="2" charset="-18"/>
              </a:rPr>
              <a:t>YOU’RE INVITED</a:t>
            </a:r>
          </a:p>
        </p:txBody>
      </p:sp>
      <p:sp>
        <p:nvSpPr>
          <p:cNvPr id="3" name="Subtitle 2">
            <a:extLst>
              <a:ext uri="{FF2B5EF4-FFF2-40B4-BE49-F238E27FC236}">
                <a16:creationId xmlns:a16="http://schemas.microsoft.com/office/drawing/2014/main" id="{353B39B5-E4BF-47F4-ACCC-94E3AE10D287}"/>
              </a:ext>
            </a:extLst>
          </p:cNvPr>
          <p:cNvSpPr>
            <a:spLocks noGrp="1"/>
          </p:cNvSpPr>
          <p:nvPr>
            <p:ph type="subTitle" idx="1"/>
          </p:nvPr>
        </p:nvSpPr>
        <p:spPr>
          <a:xfrm>
            <a:off x="571500" y="2273860"/>
            <a:ext cx="3429000" cy="1853081"/>
          </a:xfrm>
        </p:spPr>
        <p:txBody>
          <a:bodyPr anchor="ctr" anchorCtr="0">
            <a:normAutofit/>
          </a:bodyPr>
          <a:lstStyle/>
          <a:p>
            <a:r>
              <a:rPr lang="en-US" sz="1600" dirty="0"/>
              <a:t>INSERT HOSPITAL LOGO HERE</a:t>
            </a:r>
          </a:p>
        </p:txBody>
      </p:sp>
      <p:grpSp>
        <p:nvGrpSpPr>
          <p:cNvPr id="10" name="Group 9">
            <a:extLst>
              <a:ext uri="{FF2B5EF4-FFF2-40B4-BE49-F238E27FC236}">
                <a16:creationId xmlns:a16="http://schemas.microsoft.com/office/drawing/2014/main" id="{B3383C45-0204-4351-8D56-CEE41763E712}"/>
              </a:ext>
            </a:extLst>
          </p:cNvPr>
          <p:cNvGrpSpPr/>
          <p:nvPr/>
        </p:nvGrpSpPr>
        <p:grpSpPr>
          <a:xfrm>
            <a:off x="1327022" y="4382265"/>
            <a:ext cx="1917955" cy="825547"/>
            <a:chOff x="954718" y="4134591"/>
            <a:chExt cx="2662564" cy="1146050"/>
          </a:xfrm>
        </p:grpSpPr>
        <p:pic>
          <p:nvPicPr>
            <p:cNvPr id="7" name="Picture 6">
              <a:extLst>
                <a:ext uri="{FF2B5EF4-FFF2-40B4-BE49-F238E27FC236}">
                  <a16:creationId xmlns:a16="http://schemas.microsoft.com/office/drawing/2014/main" id="{B730A0BF-0CC7-4B9D-846A-5BDDCFB182E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4718" y="4134591"/>
              <a:ext cx="1168282" cy="1146050"/>
            </a:xfrm>
            <a:prstGeom prst="rect">
              <a:avLst/>
            </a:prstGeom>
          </p:spPr>
        </p:pic>
        <p:pic>
          <p:nvPicPr>
            <p:cNvPr id="9" name="Picture 8" descr="A close up of text on a white background&#10;&#10;Description automatically generated">
              <a:extLst>
                <a:ext uri="{FF2B5EF4-FFF2-40B4-BE49-F238E27FC236}">
                  <a16:creationId xmlns:a16="http://schemas.microsoft.com/office/drawing/2014/main" id="{9BBFA3F6-E1D5-4910-9DBE-F2AAF9246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887" y="4134591"/>
              <a:ext cx="1231395" cy="1146050"/>
            </a:xfrm>
            <a:prstGeom prst="rect">
              <a:avLst/>
            </a:prstGeom>
          </p:spPr>
        </p:pic>
      </p:grpSp>
      <p:pic>
        <p:nvPicPr>
          <p:cNvPr id="1026" name="Picture 2" descr="Image result for ku med center logo&quot;">
            <a:extLst>
              <a:ext uri="{FF2B5EF4-FFF2-40B4-BE49-F238E27FC236}">
                <a16:creationId xmlns:a16="http://schemas.microsoft.com/office/drawing/2014/main" id="{4AE28ED4-4071-4F28-BF2F-68ECCD0AF0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492" y="2656999"/>
            <a:ext cx="2743200" cy="108680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70158977-B44B-41C3-8C12-A69FCE39D43E}"/>
              </a:ext>
            </a:extLst>
          </p:cNvPr>
          <p:cNvCxnSpPr/>
          <p:nvPr/>
        </p:nvCxnSpPr>
        <p:spPr>
          <a:xfrm>
            <a:off x="548640" y="2273861"/>
            <a:ext cx="3474720" cy="0"/>
          </a:xfrm>
          <a:prstGeom prst="line">
            <a:avLst/>
          </a:prstGeom>
          <a:ln w="12700">
            <a:solidFill>
              <a:srgbClr val="A3CC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442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2ECE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2613-1553-4A5E-A072-C4DBE2673ED8}"/>
              </a:ext>
            </a:extLst>
          </p:cNvPr>
          <p:cNvSpPr>
            <a:spLocks noGrp="1"/>
          </p:cNvSpPr>
          <p:nvPr>
            <p:ph type="ctrTitle"/>
          </p:nvPr>
        </p:nvSpPr>
        <p:spPr>
          <a:xfrm>
            <a:off x="342900" y="485523"/>
            <a:ext cx="3886200" cy="5721068"/>
          </a:xfrm>
        </p:spPr>
        <p:txBody>
          <a:bodyPr anchor="ctr" anchorCtr="0">
            <a:noAutofit/>
          </a:bodyPr>
          <a:lstStyle/>
          <a:p>
            <a:r>
              <a:rPr lang="en-US" sz="2800" cap="all" dirty="0">
                <a:latin typeface="KG Skinny Latte" panose="02000506000000020004" pitchFamily="2" charset="-18"/>
              </a:rPr>
              <a:t>PLEASE JOIN US FOR</a:t>
            </a:r>
            <a:br>
              <a:rPr lang="en-US" sz="2800" cap="all" dirty="0">
                <a:latin typeface="KG Skinny Latte" panose="02000506000000020004" pitchFamily="2" charset="-18"/>
              </a:rPr>
            </a:br>
            <a:r>
              <a:rPr lang="en-US" sz="2800" cap="all" dirty="0">
                <a:latin typeface="KG Skinny Latte" panose="02000506000000020004" pitchFamily="2" charset="-18"/>
              </a:rPr>
              <a:t>A DONOR RECOGNITION CEREMONY</a:t>
            </a:r>
            <a:br>
              <a:rPr lang="en-US" sz="2800" cap="all" dirty="0">
                <a:latin typeface="KG Skinny Latte" panose="02000506000000020004" pitchFamily="2" charset="-18"/>
              </a:rPr>
            </a:br>
            <a:br>
              <a:rPr lang="en-US" sz="2800" cap="all" dirty="0">
                <a:latin typeface="KG Skinny Latte" panose="02000506000000020004" pitchFamily="2" charset="-18"/>
              </a:rPr>
            </a:br>
            <a:r>
              <a:rPr lang="en-US" sz="1200" dirty="0">
                <a:latin typeface="+mn-lt"/>
              </a:rPr>
              <a:t>In recognition of National Donate Life Month,</a:t>
            </a:r>
            <a:br>
              <a:rPr lang="en-US" sz="1200" dirty="0">
                <a:latin typeface="+mn-lt"/>
              </a:rPr>
            </a:br>
            <a:r>
              <a:rPr lang="en-US" sz="1200" dirty="0">
                <a:latin typeface="+mn-lt"/>
              </a:rPr>
              <a:t>KU Medical Center</a:t>
            </a:r>
            <a:br>
              <a:rPr lang="en-US" sz="1200" dirty="0">
                <a:latin typeface="+mn-lt"/>
              </a:rPr>
            </a:br>
            <a:r>
              <a:rPr lang="en-US" sz="1200" dirty="0">
                <a:latin typeface="+mn-lt"/>
              </a:rPr>
              <a:t>and Midwest Transplant Network</a:t>
            </a:r>
            <a:br>
              <a:rPr lang="en-US" sz="1200" dirty="0">
                <a:latin typeface="+mn-lt"/>
              </a:rPr>
            </a:br>
            <a:r>
              <a:rPr lang="en-US" sz="1200" dirty="0">
                <a:latin typeface="+mn-lt"/>
              </a:rPr>
              <a:t>invite you to join us in celebrating</a:t>
            </a:r>
            <a:br>
              <a:rPr lang="en-US" sz="1200" dirty="0">
                <a:latin typeface="+mn-lt"/>
              </a:rPr>
            </a:br>
            <a:r>
              <a:rPr lang="en-US" sz="1200" dirty="0">
                <a:latin typeface="+mn-lt"/>
              </a:rPr>
              <a:t>your loved one who has given the gift of life. </a:t>
            </a:r>
            <a:br>
              <a:rPr lang="en-US" sz="2800" dirty="0">
                <a:latin typeface="+mn-lt"/>
              </a:rPr>
            </a:br>
            <a:r>
              <a:rPr lang="en-US" sz="1200" dirty="0">
                <a:latin typeface="+mn-lt"/>
              </a:rPr>
              <a:t> </a:t>
            </a:r>
            <a:br>
              <a:rPr lang="en-US" sz="2800" dirty="0">
                <a:latin typeface="+mn-lt"/>
              </a:rPr>
            </a:br>
            <a:r>
              <a:rPr lang="en-US" sz="1800" b="1" cap="all" dirty="0">
                <a:latin typeface="+mn-lt"/>
              </a:rPr>
              <a:t>WEDNESDAY, APRIL 7, 2021</a:t>
            </a:r>
            <a:br>
              <a:rPr lang="en-US" sz="1800" b="1" cap="all" dirty="0">
                <a:latin typeface="+mn-lt"/>
              </a:rPr>
            </a:br>
            <a:r>
              <a:rPr lang="en-US" sz="1800" b="1" cap="all" dirty="0">
                <a:latin typeface="+mn-lt"/>
              </a:rPr>
              <a:t>6:30 – 8:30 P.M.</a:t>
            </a:r>
            <a:br>
              <a:rPr lang="en-US" sz="1800" b="1" cap="all" dirty="0">
                <a:latin typeface="+mn-lt"/>
              </a:rPr>
            </a:br>
            <a:r>
              <a:rPr lang="en-US" sz="1400" b="1" cap="all" dirty="0">
                <a:latin typeface="+mn-lt"/>
              </a:rPr>
              <a:t>KU MEDICAL CENTER, EVENT ROOM #1</a:t>
            </a:r>
            <a:br>
              <a:rPr lang="en-US" sz="1400" b="1" cap="all" dirty="0">
                <a:latin typeface="+mn-lt"/>
              </a:rPr>
            </a:br>
            <a:r>
              <a:rPr lang="en-US" sz="1200" cap="all" dirty="0">
                <a:latin typeface="+mn-lt"/>
              </a:rPr>
              <a:t>12345 Main St., Kansas City, MO 64111</a:t>
            </a:r>
            <a:br>
              <a:rPr lang="en-US" sz="1400" cap="all" dirty="0">
                <a:latin typeface="+mn-lt"/>
              </a:rPr>
            </a:br>
            <a:br>
              <a:rPr lang="en-US" sz="1200" dirty="0">
                <a:latin typeface="+mn-lt"/>
              </a:rPr>
            </a:br>
            <a:r>
              <a:rPr lang="en-US" sz="1200" dirty="0">
                <a:latin typeface="+mn-lt"/>
              </a:rPr>
              <a:t>The ceremony honors those providing</a:t>
            </a:r>
            <a:br>
              <a:rPr lang="en-US" sz="1200" dirty="0">
                <a:latin typeface="+mn-lt"/>
              </a:rPr>
            </a:br>
            <a:r>
              <a:rPr lang="en-US" sz="1200" dirty="0">
                <a:latin typeface="+mn-lt"/>
              </a:rPr>
              <a:t>the selfless gift of organ, eye and tissue donation</a:t>
            </a:r>
            <a:br>
              <a:rPr lang="en-US" sz="1200" dirty="0">
                <a:latin typeface="+mn-lt"/>
              </a:rPr>
            </a:br>
            <a:r>
              <a:rPr lang="en-US" sz="1200" dirty="0">
                <a:latin typeface="+mn-lt"/>
              </a:rPr>
              <a:t>as well as those whose lives were saved</a:t>
            </a:r>
            <a:br>
              <a:rPr lang="en-US" sz="1200" dirty="0">
                <a:latin typeface="+mn-lt"/>
              </a:rPr>
            </a:br>
            <a:r>
              <a:rPr lang="en-US" sz="1200" dirty="0">
                <a:latin typeface="+mn-lt"/>
              </a:rPr>
              <a:t>or improved because of these gracious donations.</a:t>
            </a:r>
            <a:br>
              <a:rPr lang="en-US" sz="1200" dirty="0">
                <a:latin typeface="+mn-lt"/>
              </a:rPr>
            </a:br>
            <a:r>
              <a:rPr lang="en-US" sz="1200" dirty="0">
                <a:latin typeface="+mn-lt"/>
              </a:rPr>
              <a:t>The ceremony will begin with a short prayer</a:t>
            </a:r>
            <a:br>
              <a:rPr lang="en-US" sz="1200" dirty="0">
                <a:latin typeface="+mn-lt"/>
              </a:rPr>
            </a:br>
            <a:r>
              <a:rPr lang="en-US" sz="1200" dirty="0">
                <a:latin typeface="+mn-lt"/>
              </a:rPr>
              <a:t>and presentation followed by a reception.</a:t>
            </a:r>
          </a:p>
        </p:txBody>
      </p:sp>
    </p:spTree>
    <p:extLst>
      <p:ext uri="{BB962C8B-B14F-4D97-AF65-F5344CB8AC3E}">
        <p14:creationId xmlns:p14="http://schemas.microsoft.com/office/powerpoint/2010/main" val="10003723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TotalTime>
  <Words>277</Words>
  <Application>Microsoft Office PowerPoint</Application>
  <PresentationFormat>Custom</PresentationFormat>
  <Paragraphs>6</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KG Skinny Latte</vt:lpstr>
      <vt:lpstr>Calibri Light</vt:lpstr>
      <vt:lpstr>Calibri</vt:lpstr>
      <vt:lpstr>Office Theme</vt:lpstr>
      <vt:lpstr>YOU’RE INVITED</vt:lpstr>
      <vt:lpstr>PLEASE JOIN US FOR [INSERT EVENT NAME]  In recognition of National Donate Life Month, [Hospital Name] and Midwest Transplant Network invite you to join us in celebrating your loved one who has given the gift of life.    [DAY, DATE, 2021] [TIME] [EVENT LOCATION NAME] [EVENT ADDRESS]  The ceremony honors those providing the selfless gift of organ, eye and tissue donation as well as those whose lives were saved or improved because of these gracious donations. The ceremony will begin with a short prayer and presentation followed by a reception.</vt:lpstr>
      <vt:lpstr>YOU’RE INVITED</vt:lpstr>
      <vt:lpstr>PLEASE JOIN US FOR A DONOR RECOGNITION CEREMONY  In recognition of National Donate Life Month, KU Medical Center and Midwest Transplant Network invite you to join us in celebrating your loved one who has given the gift of life.    WEDNESDAY, APRIL 7, 2021 6:30 – 8:30 P.M. KU MEDICAL CENTER, EVENT ROOM #1 12345 Main St., Kansas City, MO 64111  The ceremony honors those providing the selfless gift of organ, eye and tissue donation as well as those whose lives were saved or improved because of these gracious donations. The ceremony will begin with a short prayer and presentation followed by a reception.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Casey</dc:creator>
  <cp:lastModifiedBy>Stephanie Casey</cp:lastModifiedBy>
  <cp:revision>8</cp:revision>
  <cp:lastPrinted>2020-02-04T20:35:14Z</cp:lastPrinted>
  <dcterms:created xsi:type="dcterms:W3CDTF">2020-02-04T19:00:37Z</dcterms:created>
  <dcterms:modified xsi:type="dcterms:W3CDTF">2021-03-03T20:30:28Z</dcterms:modified>
</cp:coreProperties>
</file>